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72" r:id="rId14"/>
    <p:sldId id="361" r:id="rId15"/>
    <p:sldId id="362" r:id="rId16"/>
    <p:sldId id="351" r:id="rId17"/>
    <p:sldId id="360" r:id="rId18"/>
    <p:sldId id="356" r:id="rId19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72"/>
            <p14:sldId id="361"/>
            <p14:sldId id="362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4E5"/>
    <a:srgbClr val="9CBDDE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69914" autoAdjust="0"/>
  </p:normalViewPr>
  <p:slideViewPr>
    <p:cSldViewPr snapToGrid="0">
      <p:cViewPr varScale="1">
        <p:scale>
          <a:sx n="76" d="100"/>
          <a:sy n="76" d="100"/>
        </p:scale>
        <p:origin x="188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</a:t>
            </a:r>
            <a:r>
              <a:rPr lang="en-US" i="1" dirty="0">
                <a:sym typeface="Wingdings" panose="05000000000000000000" pitchFamily="2" charset="2"/>
              </a:rPr>
              <a:t>Documentation/general </a:t>
            </a:r>
            <a:r>
              <a:rPr lang="en-US" dirty="0">
                <a:sym typeface="Wingdings" panose="05000000000000000000" pitchFamily="2" charset="2"/>
              </a:rPr>
              <a:t>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1690688"/>
            <a:ext cx="7505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Pre-2.1 SDK</a:t>
            </a: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endParaRPr lang="en-US" sz="3600" b="1" u="sng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A0C4E5"/>
                </a:solidFill>
              </a:rPr>
              <a:t>2.1+ SDK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2.1.3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87AD-C608-4D6C-8A7D-373555EA72DC}"/>
              </a:ext>
            </a:extLst>
          </p:cNvPr>
          <p:cNvSpPr/>
          <p:nvPr/>
        </p:nvSpPr>
        <p:spPr>
          <a:xfrm>
            <a:off x="917712" y="2458557"/>
            <a:ext cx="1701800" cy="4204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2FEB-DC2F-49B3-846B-238D5E587881}"/>
              </a:ext>
            </a:extLst>
          </p:cNvPr>
          <p:cNvSpPr/>
          <p:nvPr/>
        </p:nvSpPr>
        <p:spPr>
          <a:xfrm>
            <a:off x="917712" y="2879022"/>
            <a:ext cx="10414000" cy="767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DotNetCliToolReference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Microsoft.VisualStudio.Web.CodeGeneration.Tools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2.0.0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84969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57700" y="554832"/>
            <a:ext cx="5410200" cy="30325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479779"/>
              </p:ext>
            </p:extLst>
          </p:nvPr>
        </p:nvGraphicFramePr>
        <p:xfrm>
          <a:off x="844461" y="1825625"/>
          <a:ext cx="105093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 --force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</TotalTime>
  <Words>712</Words>
  <Application>Microsoft Office PowerPoint</Application>
  <PresentationFormat>Widescreen</PresentationFormat>
  <Paragraphs>151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Scaffolded Item…?</vt:lpstr>
      <vt:lpstr>PowerPoint Presentation</vt:lpstr>
      <vt:lpstr>Scaffolding tool</vt:lpstr>
      <vt:lpstr>Scaffolding setup</vt:lpstr>
      <vt:lpstr>Scaffolding command</vt:lpstr>
      <vt:lpstr>Creation of templates</vt:lpstr>
      <vt:lpstr>DEMO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1159</cp:revision>
  <dcterms:created xsi:type="dcterms:W3CDTF">2016-07-13T16:00:36Z</dcterms:created>
  <dcterms:modified xsi:type="dcterms:W3CDTF">2018-09-11T16:42:19Z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